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pptx" ContentType="application/vnd.openxmlformats-officedocument.presentationml.presentation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66" r:id="rId4"/>
    <p:sldId id="267" r:id="rId5"/>
  </p:sldIdLst>
  <p:sldSz cx="9144000" cy="68595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8200"/>
    <a:srgbClr val="000000"/>
    <a:srgbClr val="FD76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>
    <p:restoredLeft sz="15650" autoAdjust="0"/>
    <p:restoredTop sz="94709" autoAdjust="0"/>
  </p:normalViewPr>
  <p:slideViewPr>
    <p:cSldViewPr>
      <p:cViewPr varScale="1">
        <p:scale>
          <a:sx n="67" d="100"/>
          <a:sy n="67" d="100"/>
        </p:scale>
        <p:origin x="-1470" y="-102"/>
      </p:cViewPr>
      <p:guideLst>
        <p:guide orient="horz" pos="1620"/>
        <p:guide orient="horz" pos="2161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eg>
</file>

<file path=ppt/media/image2.png>
</file>

<file path=ppt/media/image4.jpe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2" y="2130921"/>
            <a:ext cx="7772400" cy="147036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7100"/>
            <a:ext cx="6400800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702"/>
            <a:ext cx="2057401" cy="585288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1" y="274702"/>
            <a:ext cx="6019801" cy="585288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5724128" y="6598880"/>
            <a:ext cx="3122738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支付     财富管理     供应链融资     消费金融     征信     技术</a:t>
            </a:r>
            <a:endParaRPr lang="zh-CN" altLang="en-US" sz="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7" descr="001-01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10" y="0"/>
            <a:ext cx="9141291" cy="6859588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512688" y="6406814"/>
            <a:ext cx="6090129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zh-TW" altLang="en-US" sz="800" kern="1700" spc="610" dirty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支付  </a:t>
            </a:r>
            <a:r>
              <a:rPr lang="en-US" altLang="zh-TW" sz="800" b="1" dirty="0" smtClean="0">
                <a:solidFill>
                  <a:srgbClr val="FD761D"/>
                </a:solidFill>
              </a:rPr>
              <a:t>|</a:t>
            </a:r>
            <a:r>
              <a:rPr lang="zh-CN" altLang="en-US" sz="800" b="1" dirty="0" smtClean="0"/>
              <a:t> </a:t>
            </a:r>
            <a:r>
              <a:rPr lang="zh-CN" altLang="zh-TW" sz="800" b="1" dirty="0"/>
              <a:t> </a:t>
            </a:r>
            <a:r>
              <a:rPr kumimoji="1" lang="zh-TW" altLang="en-US" sz="800" kern="1700" spc="610" dirty="0" smtClean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财</a:t>
            </a:r>
            <a:r>
              <a:rPr kumimoji="1" lang="zh-TW" altLang="en-US" sz="800" kern="1700" spc="610" dirty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富</a:t>
            </a:r>
            <a:r>
              <a:rPr kumimoji="1" lang="zh-TW" altLang="en-US" sz="800" kern="1700" spc="610" dirty="0" smtClean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管理  </a:t>
            </a:r>
            <a:r>
              <a:rPr lang="en-US" altLang="zh-TW" sz="800" b="1" dirty="0" smtClean="0">
                <a:solidFill>
                  <a:srgbClr val="FD761D"/>
                </a:solidFill>
              </a:rPr>
              <a:t>|</a:t>
            </a:r>
            <a:r>
              <a:rPr lang="zh-CN" altLang="en-US" sz="800" b="1" dirty="0" smtClean="0">
                <a:solidFill>
                  <a:srgbClr val="FD761D"/>
                </a:solidFill>
              </a:rPr>
              <a:t>  </a:t>
            </a:r>
            <a:r>
              <a:rPr kumimoji="1" lang="zh-TW" altLang="en-US" sz="800" kern="1700" spc="610" dirty="0" smtClean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供应链融资 </a:t>
            </a:r>
            <a:r>
              <a:rPr kumimoji="1" lang="zh-TW" altLang="en-US" sz="800" kern="1700" spc="610" dirty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 </a:t>
            </a:r>
            <a:r>
              <a:rPr lang="en-US" altLang="zh-TW" sz="800" b="1" dirty="0">
                <a:solidFill>
                  <a:srgbClr val="FD761D"/>
                </a:solidFill>
              </a:rPr>
              <a:t>|</a:t>
            </a:r>
            <a:r>
              <a:rPr lang="zh-CN" altLang="en-US" sz="800" b="1" dirty="0">
                <a:solidFill>
                  <a:srgbClr val="FD761D"/>
                </a:solidFill>
              </a:rPr>
              <a:t> </a:t>
            </a:r>
            <a:r>
              <a:rPr kumimoji="1" lang="zh-TW" altLang="en-US" sz="800" kern="1700" spc="610" dirty="0" smtClean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  </a:t>
            </a:r>
            <a:r>
              <a:rPr kumimoji="1" lang="zh-TW" altLang="en-US" sz="800" kern="1700" spc="610" dirty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消费金融  </a:t>
            </a:r>
            <a:r>
              <a:rPr lang="en-US" altLang="zh-TW" sz="800" b="1" dirty="0">
                <a:solidFill>
                  <a:srgbClr val="FD761D"/>
                </a:solidFill>
              </a:rPr>
              <a:t>|</a:t>
            </a:r>
            <a:r>
              <a:rPr lang="zh-CN" altLang="en-US" sz="800" b="1" dirty="0">
                <a:solidFill>
                  <a:srgbClr val="FD761D"/>
                </a:solidFill>
              </a:rPr>
              <a:t> </a:t>
            </a:r>
            <a:r>
              <a:rPr kumimoji="1" lang="zh-TW" altLang="en-US" sz="800" kern="1700" spc="610" dirty="0" smtClean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  征</a:t>
            </a:r>
            <a:r>
              <a:rPr kumimoji="1" lang="zh-TW" altLang="en-US" sz="800" kern="1700" spc="610" dirty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信   </a:t>
            </a:r>
            <a:r>
              <a:rPr lang="en-US" altLang="zh-TW" sz="800" b="1" dirty="0">
                <a:solidFill>
                  <a:srgbClr val="FD761D"/>
                </a:solidFill>
              </a:rPr>
              <a:t>|</a:t>
            </a:r>
            <a:r>
              <a:rPr lang="zh-CN" altLang="en-US" sz="800" b="1" dirty="0">
                <a:solidFill>
                  <a:srgbClr val="FD761D"/>
                </a:solidFill>
              </a:rPr>
              <a:t> </a:t>
            </a:r>
            <a:r>
              <a:rPr kumimoji="1" lang="zh-TW" altLang="en-US" sz="800" kern="1700" spc="610" dirty="0" smtClean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 </a:t>
            </a:r>
            <a:r>
              <a:rPr kumimoji="1" lang="zh-TW" altLang="en-US" sz="800" kern="1700" spc="610" dirty="0">
                <a:solidFill>
                  <a:srgbClr val="FD761D"/>
                </a:solidFill>
                <a:latin typeface="DIN-Bold"/>
                <a:ea typeface="微软雅黑"/>
                <a:cs typeface="DIN-Bold"/>
              </a:rPr>
              <a:t>技术</a:t>
            </a:r>
            <a:endParaRPr kumimoji="1" lang="zh-CN" altLang="en-US" sz="800" kern="1700" spc="610" dirty="0">
              <a:solidFill>
                <a:srgbClr val="FD761D"/>
              </a:solidFill>
              <a:latin typeface="DIN-Bold"/>
              <a:ea typeface="微软雅黑"/>
              <a:cs typeface="DIN-Bold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337" y="356741"/>
            <a:ext cx="1250475" cy="428926"/>
          </a:xfrm>
          <a:prstGeom prst="rect">
            <a:avLst/>
          </a:prstGeom>
        </p:spPr>
      </p:pic>
      <p:sp>
        <p:nvSpPr>
          <p:cNvPr id="14" name="标题 1"/>
          <p:cNvSpPr>
            <a:spLocks noGrp="1"/>
          </p:cNvSpPr>
          <p:nvPr>
            <p:ph type="title"/>
          </p:nvPr>
        </p:nvSpPr>
        <p:spPr>
          <a:xfrm>
            <a:off x="395536" y="274704"/>
            <a:ext cx="8229600" cy="510965"/>
          </a:xfrm>
        </p:spPr>
        <p:txBody>
          <a:bodyPr>
            <a:normAutofit/>
          </a:bodyPr>
          <a:lstStyle>
            <a:lvl1pPr algn="l">
              <a:defRPr sz="1800">
                <a:solidFill>
                  <a:srgbClr val="F082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4" y="4407922"/>
            <a:ext cx="7772400" cy="136239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4" y="2907386"/>
            <a:ext cx="7772400" cy="150053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2" y="1600572"/>
            <a:ext cx="4038601" cy="452701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1" y="1600572"/>
            <a:ext cx="4038601" cy="452701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469"/>
            <a:ext cx="4040188" cy="639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5378"/>
            <a:ext cx="4040188" cy="39522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8" y="1535469"/>
            <a:ext cx="4041774" cy="63991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8" y="2175378"/>
            <a:ext cx="4041774" cy="39522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3" y="273112"/>
            <a:ext cx="3008313" cy="116232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3" y="273116"/>
            <a:ext cx="5111749" cy="58544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3" y="1435434"/>
            <a:ext cx="3008313" cy="4692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1712"/>
            <a:ext cx="5486400" cy="56687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916"/>
            <a:ext cx="5486400" cy="41157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8582"/>
            <a:ext cx="5486400" cy="8050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702"/>
            <a:ext cx="8229600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572"/>
            <a:ext cx="8229600" cy="4527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7822"/>
            <a:ext cx="213360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2016/8/17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2" y="6357822"/>
            <a:ext cx="289560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7822"/>
            <a:ext cx="2133600" cy="365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PowerPoint_____1.pptx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封面一-01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" y="0"/>
            <a:ext cx="9141291" cy="685958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298" y="452774"/>
            <a:ext cx="1610516" cy="55242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39554" y="5960692"/>
            <a:ext cx="469583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050" kern="1700" spc="61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天翼电子商务有限公司</a:t>
            </a:r>
            <a:endParaRPr kumimoji="1" lang="en-US" altLang="zh-CN" sz="1050" kern="1700" spc="610" dirty="0" smtClean="0">
              <a:solidFill>
                <a:schemeClr val="bg1"/>
              </a:solidFill>
              <a:latin typeface="微软雅黑"/>
              <a:ea typeface="微软雅黑"/>
              <a:cs typeface="微软雅黑"/>
            </a:endParaRPr>
          </a:p>
          <a:p>
            <a:r>
              <a:rPr kumimoji="1" lang="en-US" altLang="zh-CN" sz="1050" kern="1700" spc="610" dirty="0" smtClean="0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CHINE TELECOM BESTPAY CO.,LTD</a:t>
            </a:r>
          </a:p>
        </p:txBody>
      </p:sp>
      <p:sp>
        <p:nvSpPr>
          <p:cNvPr id="11" name="TextBox 5"/>
          <p:cNvSpPr>
            <a:spLocks noChangeArrowheads="1"/>
          </p:cNvSpPr>
          <p:nvPr/>
        </p:nvSpPr>
        <p:spPr bwMode="auto">
          <a:xfrm>
            <a:off x="2428107" y="1908836"/>
            <a:ext cx="645211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>
              <a:buFont typeface="Arial" pitchFamily="34" charset="0"/>
              <a:buNone/>
            </a:pPr>
            <a:r>
              <a:rPr lang="zh-CN" altLang="en-US" sz="4000" b="1" dirty="0" smtClean="0">
                <a:solidFill>
                  <a:srgbClr val="538CD5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翼支付</a:t>
            </a:r>
            <a:r>
              <a:rPr lang="en-US" altLang="zh-CN" sz="4000" b="1" dirty="0" smtClean="0">
                <a:solidFill>
                  <a:srgbClr val="538CD5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Java</a:t>
            </a:r>
            <a:r>
              <a:rPr lang="zh-CN" altLang="en-US" sz="4000" b="1" dirty="0" smtClean="0">
                <a:solidFill>
                  <a:srgbClr val="538CD5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定制班</a:t>
            </a:r>
            <a:endParaRPr lang="zh-CN" altLang="en-US" sz="4000" b="1" dirty="0">
              <a:solidFill>
                <a:srgbClr val="538CD5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pic>
        <p:nvPicPr>
          <p:cNvPr id="12" name="图片 10" descr="9850305_002754647121_2_副本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542" y="1722305"/>
            <a:ext cx="2736850" cy="42497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1932326"/>
              </p:ext>
            </p:extLst>
          </p:nvPr>
        </p:nvGraphicFramePr>
        <p:xfrm>
          <a:off x="2286000" y="1714500"/>
          <a:ext cx="4570413" cy="342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演示文稿" r:id="rId6" imgW="4570532" imgH="3429060" progId="PowerPoint.Show.12">
                  <p:embed/>
                </p:oleObj>
              </mc:Choice>
              <mc:Fallback>
                <p:oleObj name="演示文稿" r:id="rId6" imgW="4570532" imgH="342906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86000" y="1714500"/>
                        <a:ext cx="4570413" cy="342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994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0"/>
            <a:ext cx="4944992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241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7584" y="1485578"/>
            <a:ext cx="72008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时间安排；</a:t>
            </a:r>
            <a:endParaRPr lang="en-US" altLang="zh-CN" sz="2800" dirty="0" smtClean="0"/>
          </a:p>
          <a:p>
            <a:r>
              <a:rPr lang="en-US" altLang="zh-CN" sz="2800" dirty="0" smtClean="0"/>
              <a:t>1</a:t>
            </a:r>
            <a:r>
              <a:rPr lang="zh-CN" altLang="en-US" sz="2800" dirty="0" smtClean="0"/>
              <a:t>、</a:t>
            </a:r>
            <a:r>
              <a:rPr lang="en-US" altLang="zh-CN" sz="2800" dirty="0" smtClean="0"/>
              <a:t>8</a:t>
            </a:r>
            <a:r>
              <a:rPr lang="zh-CN" altLang="en-US" sz="2800" dirty="0" smtClean="0"/>
              <a:t>月</a:t>
            </a:r>
            <a:r>
              <a:rPr lang="en-US" altLang="zh-CN" sz="2800" dirty="0" smtClean="0"/>
              <a:t>22</a:t>
            </a:r>
            <a:r>
              <a:rPr lang="zh-CN" altLang="en-US" sz="2800" dirty="0" smtClean="0"/>
              <a:t>日</a:t>
            </a:r>
            <a:r>
              <a:rPr lang="en-US" altLang="zh-CN" sz="2800" dirty="0" smtClean="0"/>
              <a:t>——9</a:t>
            </a:r>
            <a:r>
              <a:rPr lang="zh-CN" altLang="en-US" sz="2800" dirty="0" smtClean="0"/>
              <a:t>月</a:t>
            </a:r>
            <a:r>
              <a:rPr lang="en-US" altLang="zh-CN" sz="2800" dirty="0" smtClean="0"/>
              <a:t>23</a:t>
            </a:r>
            <a:r>
              <a:rPr lang="zh-CN" altLang="en-US" sz="2800" dirty="0" smtClean="0"/>
              <a:t>日，成都东软校内上课</a:t>
            </a:r>
            <a:endParaRPr lang="en-US" altLang="zh-CN" sz="2800" dirty="0" smtClean="0"/>
          </a:p>
          <a:p>
            <a:r>
              <a:rPr lang="en-US" altLang="zh-CN" sz="2800" dirty="0" smtClean="0"/>
              <a:t>2</a:t>
            </a:r>
            <a:r>
              <a:rPr lang="zh-CN" altLang="en-US" sz="2800" dirty="0" smtClean="0"/>
              <a:t>、</a:t>
            </a:r>
            <a:r>
              <a:rPr lang="en-US" altLang="zh-CN" sz="2800" dirty="0" smtClean="0"/>
              <a:t>9</a:t>
            </a:r>
            <a:r>
              <a:rPr lang="zh-CN" altLang="en-US" sz="2800" dirty="0" smtClean="0"/>
              <a:t>月</a:t>
            </a:r>
            <a:r>
              <a:rPr lang="en-US" altLang="zh-CN" sz="2800" dirty="0" smtClean="0"/>
              <a:t>23</a:t>
            </a:r>
            <a:r>
              <a:rPr lang="zh-CN" altLang="en-US" sz="2800" dirty="0" smtClean="0"/>
              <a:t>日</a:t>
            </a:r>
            <a:r>
              <a:rPr lang="en-US" altLang="zh-CN" sz="2800" dirty="0" smtClean="0"/>
              <a:t>——9</a:t>
            </a:r>
            <a:r>
              <a:rPr lang="zh-CN" altLang="en-US" sz="2800" dirty="0" smtClean="0"/>
              <a:t>月</a:t>
            </a:r>
            <a:r>
              <a:rPr lang="en-US" altLang="zh-CN" sz="2800" dirty="0" smtClean="0"/>
              <a:t>30</a:t>
            </a:r>
            <a:r>
              <a:rPr lang="zh-CN" altLang="en-US" sz="2800" dirty="0" smtClean="0"/>
              <a:t>日，校内初选</a:t>
            </a:r>
            <a:endParaRPr lang="en-US" altLang="zh-CN" sz="2800" dirty="0" smtClean="0"/>
          </a:p>
          <a:p>
            <a:r>
              <a:rPr lang="en-US" altLang="zh-CN" sz="2800" dirty="0" smtClean="0"/>
              <a:t>3</a:t>
            </a:r>
            <a:r>
              <a:rPr lang="zh-CN" altLang="en-US" sz="2800" dirty="0" smtClean="0"/>
              <a:t>、</a:t>
            </a:r>
            <a:r>
              <a:rPr lang="en-US" altLang="zh-CN" sz="2800" dirty="0" smtClean="0"/>
              <a:t>10</a:t>
            </a:r>
            <a:r>
              <a:rPr lang="zh-CN" altLang="en-US" sz="2800" dirty="0" smtClean="0"/>
              <a:t>月</a:t>
            </a:r>
            <a:r>
              <a:rPr lang="en-US" altLang="zh-CN" sz="2800" dirty="0" smtClean="0"/>
              <a:t>-11</a:t>
            </a:r>
            <a:r>
              <a:rPr lang="zh-CN" altLang="en-US" sz="2800" dirty="0" smtClean="0"/>
              <a:t>月，翼支付西安研发中心实习</a:t>
            </a:r>
            <a:endParaRPr lang="en-US" altLang="zh-CN" sz="2800" dirty="0" smtClean="0"/>
          </a:p>
          <a:p>
            <a:r>
              <a:rPr lang="en-US" altLang="zh-CN" sz="2800" dirty="0" smtClean="0"/>
              <a:t>4</a:t>
            </a:r>
            <a:r>
              <a:rPr lang="zh-CN" altLang="en-US" sz="2800" dirty="0" smtClean="0"/>
              <a:t>、</a:t>
            </a:r>
            <a:r>
              <a:rPr lang="en-US" altLang="zh-CN" sz="2800" dirty="0" smtClean="0"/>
              <a:t>11</a:t>
            </a:r>
            <a:r>
              <a:rPr lang="zh-CN" altLang="en-US" sz="2800" dirty="0" smtClean="0"/>
              <a:t>月</a:t>
            </a:r>
            <a:r>
              <a:rPr lang="en-US" altLang="zh-CN" sz="2800" dirty="0" smtClean="0"/>
              <a:t>——</a:t>
            </a:r>
            <a:r>
              <a:rPr lang="zh-CN" altLang="en-US" sz="2800" dirty="0" smtClean="0"/>
              <a:t>，翼支付西安研发中心正式实习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90908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27584" y="1485578"/>
            <a:ext cx="7200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培训内容：</a:t>
            </a:r>
            <a:endParaRPr lang="en-US" altLang="zh-CN" sz="2800" dirty="0" smtClean="0"/>
          </a:p>
          <a:p>
            <a:r>
              <a:rPr lang="en-US" altLang="zh-CN" sz="2800" dirty="0" smtClean="0"/>
              <a:t>1</a:t>
            </a:r>
            <a:r>
              <a:rPr lang="zh-CN" altLang="en-US" sz="2800" dirty="0" smtClean="0"/>
              <a:t>、</a:t>
            </a:r>
            <a:r>
              <a:rPr lang="en-US" altLang="zh-CN" sz="2800" dirty="0" smtClean="0"/>
              <a:t>Java</a:t>
            </a:r>
            <a:r>
              <a:rPr lang="zh-CN" altLang="en-US" sz="2800" dirty="0" smtClean="0"/>
              <a:t>基础；</a:t>
            </a:r>
            <a:endParaRPr lang="en-US" altLang="zh-CN" sz="2800" dirty="0" smtClean="0"/>
          </a:p>
          <a:p>
            <a:r>
              <a:rPr lang="en-US" altLang="zh-CN" sz="2800" dirty="0" smtClean="0"/>
              <a:t>2</a:t>
            </a:r>
            <a:r>
              <a:rPr lang="zh-CN" altLang="en-US" sz="2800" dirty="0" smtClean="0"/>
              <a:t>、数据库（</a:t>
            </a:r>
            <a:r>
              <a:rPr lang="en-US" altLang="zh-CN" sz="2800" dirty="0" smtClean="0"/>
              <a:t>SQL</a:t>
            </a:r>
            <a:r>
              <a:rPr lang="zh-CN" altLang="en-US" sz="2800" dirty="0" smtClean="0"/>
              <a:t>，</a:t>
            </a:r>
            <a:r>
              <a:rPr lang="en-US" altLang="zh-CN" sz="2800" dirty="0" smtClean="0"/>
              <a:t>MySQL</a:t>
            </a:r>
            <a:r>
              <a:rPr lang="zh-CN" altLang="en-US" sz="2800" dirty="0" smtClean="0"/>
              <a:t>，</a:t>
            </a:r>
            <a:r>
              <a:rPr lang="en-US" altLang="zh-CN" sz="2800" dirty="0" smtClean="0"/>
              <a:t>Oracle</a:t>
            </a:r>
            <a:r>
              <a:rPr lang="zh-CN" altLang="en-US" sz="2800" dirty="0" smtClean="0"/>
              <a:t>）；</a:t>
            </a:r>
            <a:endParaRPr lang="en-US" altLang="zh-CN" sz="2800" dirty="0" smtClean="0"/>
          </a:p>
          <a:p>
            <a:r>
              <a:rPr lang="en-US" altLang="zh-CN" sz="2800" dirty="0" smtClean="0"/>
              <a:t>3</a:t>
            </a:r>
            <a:r>
              <a:rPr lang="zh-CN" altLang="en-US" sz="2800" dirty="0" smtClean="0"/>
              <a:t>、</a:t>
            </a:r>
            <a:r>
              <a:rPr lang="en-US" altLang="zh-CN" sz="2800" dirty="0" smtClean="0"/>
              <a:t>Spring</a:t>
            </a:r>
            <a:r>
              <a:rPr lang="zh-CN" altLang="en-US" sz="2800" dirty="0" smtClean="0"/>
              <a:t>、</a:t>
            </a:r>
            <a:r>
              <a:rPr lang="en-US" altLang="zh-CN" sz="2800" dirty="0" smtClean="0"/>
              <a:t>Spring MVC</a:t>
            </a:r>
            <a:r>
              <a:rPr lang="zh-CN" altLang="en-US" sz="2800" dirty="0" smtClean="0"/>
              <a:t>、</a:t>
            </a:r>
            <a:r>
              <a:rPr lang="en-US" altLang="zh-CN" sz="2800" dirty="0" err="1" smtClean="0"/>
              <a:t>MyBatis</a:t>
            </a:r>
            <a:endParaRPr lang="en-US" altLang="zh-CN" sz="2800" dirty="0" smtClean="0"/>
          </a:p>
          <a:p>
            <a:r>
              <a:rPr lang="en-US" altLang="zh-CN" sz="2800" dirty="0" smtClean="0"/>
              <a:t>4</a:t>
            </a:r>
            <a:r>
              <a:rPr lang="zh-CN" altLang="en-US" sz="2800" dirty="0" smtClean="0"/>
              <a:t>、</a:t>
            </a:r>
            <a:r>
              <a:rPr lang="en-US" altLang="zh-CN" sz="2800" dirty="0" err="1" smtClean="0"/>
              <a:t>redis,dubbo</a:t>
            </a:r>
            <a:endParaRPr lang="en-US" altLang="zh-CN" sz="2800" dirty="0" smtClean="0"/>
          </a:p>
          <a:p>
            <a:r>
              <a:rPr lang="en-US" altLang="zh-CN" sz="2800" dirty="0" smtClean="0"/>
              <a:t>5</a:t>
            </a:r>
            <a:r>
              <a:rPr lang="zh-CN" altLang="en-US" sz="2800" dirty="0" smtClean="0"/>
              <a:t>、常用开发工具</a:t>
            </a:r>
            <a:r>
              <a:rPr lang="en-US" altLang="zh-CN" sz="2800" dirty="0" smtClean="0"/>
              <a:t>idea</a:t>
            </a:r>
            <a:r>
              <a:rPr lang="zh-CN" altLang="en-US" sz="2800" dirty="0" smtClean="0"/>
              <a:t>、</a:t>
            </a:r>
            <a:r>
              <a:rPr lang="en-US" altLang="zh-CN" sz="2800" dirty="0" err="1" smtClean="0"/>
              <a:t>git</a:t>
            </a:r>
            <a:r>
              <a:rPr lang="zh-CN" altLang="en-US" sz="2800" dirty="0" smtClean="0"/>
              <a:t>、</a:t>
            </a:r>
            <a:r>
              <a:rPr lang="en-US" altLang="zh-CN" sz="2800" dirty="0" smtClean="0"/>
              <a:t>maven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08927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1418</TotalTime>
  <Words>114</Words>
  <Application>Microsoft Office PowerPoint</Application>
  <PresentationFormat>自定义</PresentationFormat>
  <Paragraphs>14</Paragraphs>
  <Slides>4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6" baseType="lpstr">
      <vt:lpstr>Office 主题</vt:lpstr>
      <vt:lpstr>Microsoft 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lqc</dc:creator>
  <cp:lastModifiedBy>Lenovo</cp:lastModifiedBy>
  <cp:revision>87</cp:revision>
  <dcterms:created xsi:type="dcterms:W3CDTF">2014-12-10T09:49:49Z</dcterms:created>
  <dcterms:modified xsi:type="dcterms:W3CDTF">2016-08-17T01:51:36Z</dcterms:modified>
</cp:coreProperties>
</file>

<file path=docProps/thumbnail.jpeg>
</file>